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3" r:id="rId5"/>
    <p:sldId id="258" r:id="rId6"/>
    <p:sldId id="259" r:id="rId7"/>
    <p:sldId id="262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69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38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03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0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97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54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15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60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69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209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1FB206-23DD-463D-935F-C1BEBAFB77C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13DA7-097A-4C1F-BABF-8EAA6233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72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floor, miller&#10;&#10;Description automatically generated">
            <a:extLst>
              <a:ext uri="{FF2B5EF4-FFF2-40B4-BE49-F238E27FC236}">
                <a16:creationId xmlns:a16="http://schemas.microsoft.com/office/drawing/2014/main" id="{12528822-66D8-7B9F-00E4-CCCFD537D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022F46AD-53C6-6CB8-BCE8-3BF2EDB297CA}"/>
              </a:ext>
            </a:extLst>
          </p:cNvPr>
          <p:cNvSpPr/>
          <p:nvPr/>
        </p:nvSpPr>
        <p:spPr>
          <a:xfrm>
            <a:off x="3950271" y="3047378"/>
            <a:ext cx="274320" cy="274320"/>
          </a:xfrm>
          <a:prstGeom prst="flowChartConnector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4</a:t>
            </a:r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B23F3C46-0CDD-159E-00AC-4538F5BFF33C}"/>
              </a:ext>
            </a:extLst>
          </p:cNvPr>
          <p:cNvSpPr/>
          <p:nvPr/>
        </p:nvSpPr>
        <p:spPr>
          <a:xfrm>
            <a:off x="5166361" y="3291840"/>
            <a:ext cx="274320" cy="274320"/>
          </a:xfrm>
          <a:prstGeom prst="flowChartConnector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4EBB4EE8-B9B1-5E45-75EC-946797D7BB89}"/>
              </a:ext>
            </a:extLst>
          </p:cNvPr>
          <p:cNvSpPr/>
          <p:nvPr/>
        </p:nvSpPr>
        <p:spPr>
          <a:xfrm>
            <a:off x="4999033" y="3684970"/>
            <a:ext cx="274320" cy="274320"/>
          </a:xfrm>
          <a:prstGeom prst="flowChartConnector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</a:t>
            </a:r>
          </a:p>
        </p:txBody>
      </p:sp>
      <p:sp>
        <p:nvSpPr>
          <p:cNvPr id="27" name="Flowchart: Connector 26">
            <a:extLst>
              <a:ext uri="{FF2B5EF4-FFF2-40B4-BE49-F238E27FC236}">
                <a16:creationId xmlns:a16="http://schemas.microsoft.com/office/drawing/2014/main" id="{CB3969DE-2DD6-2AFC-D68F-9B502A1FE2E7}"/>
              </a:ext>
            </a:extLst>
          </p:cNvPr>
          <p:cNvSpPr/>
          <p:nvPr/>
        </p:nvSpPr>
        <p:spPr>
          <a:xfrm>
            <a:off x="3570826" y="3684970"/>
            <a:ext cx="274320" cy="274320"/>
          </a:xfrm>
          <a:prstGeom prst="flowChartConnector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3</a:t>
            </a:r>
          </a:p>
        </p:txBody>
      </p:sp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0955CB4D-A6D8-4169-F676-B5585B95E33A}"/>
              </a:ext>
            </a:extLst>
          </p:cNvPr>
          <p:cNvSpPr/>
          <p:nvPr/>
        </p:nvSpPr>
        <p:spPr>
          <a:xfrm>
            <a:off x="4434840" y="4254448"/>
            <a:ext cx="274320" cy="274320"/>
          </a:xfrm>
          <a:prstGeom prst="flowChartConnector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5</a:t>
            </a:r>
          </a:p>
        </p:txBody>
      </p:sp>
      <p:sp>
        <p:nvSpPr>
          <p:cNvPr id="29" name="Flowchart: Connector 28">
            <a:extLst>
              <a:ext uri="{FF2B5EF4-FFF2-40B4-BE49-F238E27FC236}">
                <a16:creationId xmlns:a16="http://schemas.microsoft.com/office/drawing/2014/main" id="{D3DD5C96-BB29-D6FF-934F-612F6E56A368}"/>
              </a:ext>
            </a:extLst>
          </p:cNvPr>
          <p:cNvSpPr/>
          <p:nvPr/>
        </p:nvSpPr>
        <p:spPr>
          <a:xfrm>
            <a:off x="4558316" y="2773058"/>
            <a:ext cx="274320" cy="274320"/>
          </a:xfrm>
          <a:prstGeom prst="flowChartConnector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6</a:t>
            </a:r>
          </a:p>
        </p:txBody>
      </p:sp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101F983E-48CF-3B93-85E2-31D2DA7BD6A2}"/>
              </a:ext>
            </a:extLst>
          </p:cNvPr>
          <p:cNvSpPr/>
          <p:nvPr/>
        </p:nvSpPr>
        <p:spPr>
          <a:xfrm>
            <a:off x="2871341" y="3017520"/>
            <a:ext cx="274320" cy="274320"/>
          </a:xfrm>
          <a:prstGeom prst="flowChartConnector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164164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62B4C6-FF7B-270A-E26F-E7846EF57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A2DDDAF3-3D91-8BF4-1A3F-FBC88D23E938}"/>
              </a:ext>
            </a:extLst>
          </p:cNvPr>
          <p:cNvSpPr/>
          <p:nvPr/>
        </p:nvSpPr>
        <p:spPr>
          <a:xfrm>
            <a:off x="3996924" y="2543525"/>
            <a:ext cx="274320" cy="274320"/>
          </a:xfrm>
          <a:prstGeom prst="flowChartConnector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213B0A62-0C1B-C8F2-69C9-9C73DBE3A530}"/>
              </a:ext>
            </a:extLst>
          </p:cNvPr>
          <p:cNvSpPr/>
          <p:nvPr/>
        </p:nvSpPr>
        <p:spPr>
          <a:xfrm>
            <a:off x="3446417" y="3999100"/>
            <a:ext cx="274320" cy="274320"/>
          </a:xfrm>
          <a:prstGeom prst="flowChartConnector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7739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54D004-D34D-C158-FAA2-3A6042F95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880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indoor, miller&#10;&#10;Description automatically generated">
            <a:extLst>
              <a:ext uri="{FF2B5EF4-FFF2-40B4-BE49-F238E27FC236}">
                <a16:creationId xmlns:a16="http://schemas.microsoft.com/office/drawing/2014/main" id="{BE69AA0A-F916-FE2F-7DB8-2E70DF81F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3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753C69-7AD7-BA9A-0BCB-584ACCC50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90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28A3BC-13FA-05C2-7982-5608EC83F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355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428566-EB62-CB7C-041F-8328BFD1F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86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floor, indoor, shoes&#10;&#10;Description automatically generated">
            <a:extLst>
              <a:ext uri="{FF2B5EF4-FFF2-40B4-BE49-F238E27FC236}">
                <a16:creationId xmlns:a16="http://schemas.microsoft.com/office/drawing/2014/main" id="{24BADAA3-C7AA-CEEB-94AC-C95094E92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928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9</Words>
  <Application>Microsoft Office PowerPoint</Application>
  <PresentationFormat>On-screen Show (4:3)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wrapper_machine_pics</dc:title>
  <dc:creator>Ramanpreet Singh</dc:creator>
  <cp:lastModifiedBy>Ramanpreet Singh</cp:lastModifiedBy>
  <cp:revision>2</cp:revision>
  <dcterms:created xsi:type="dcterms:W3CDTF">2022-06-10T17:17:05Z</dcterms:created>
  <dcterms:modified xsi:type="dcterms:W3CDTF">2022-06-10T17:34:43Z</dcterms:modified>
</cp:coreProperties>
</file>

<file path=docProps/thumbnail.jpeg>
</file>